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1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6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6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3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2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4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5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08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766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5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14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6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D279-14DA-40A1-8E08-D4FF7A14608E}" type="datetimeFigureOut">
              <a:rPr lang="en-GB" smtClean="0"/>
              <a:t>07/04/2014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B9E34-8F36-446B-8146-B8DB3A7C30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9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artoonstock.com/directory/r/resume.as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nocryinginpr.wordpress.com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theinquiringmom.blogspot.com/2012/04/satisfycing-college-application-process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loyalistcareercentre.blogspot.com/2012_02_01_archive.html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cambridgenetwork.co.uk/news/ready-steady-network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agele.com/tag/job-application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s://www.glasbergen.com/job-interview-cartoons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chasetechconsultants.com/featured/typos-and-grammatical-mistakes-that-may-cost-you-the-job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thebudgetwarrior.com/2010_06_01_archiv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err="1" smtClean="0"/>
              <a:t>Getting</a:t>
            </a:r>
            <a:r>
              <a:rPr lang="pt-PT" dirty="0" smtClean="0"/>
              <a:t> a job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72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cartoonstock.com/newscartoons/cartoonists/mfr/lowres/recruitment-cv-resume-pack_of_lies-lies-liars-mfrn57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836712"/>
            <a:ext cx="36810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187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nocryinginpr.files.wordpress.com/2013/08/bob-zahn-no-luck-my-resume-had-three-typos-cartoon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432" y="1196752"/>
            <a:ext cx="4321840" cy="4105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604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.andertoons.com/cartoon-blog/2011/09/college-admissions-cartoon1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56792"/>
            <a:ext cx="4572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88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4.bp.blogspot.com/-5hDCXXqYBso/TzAsyiUzm3I/AAAAAAAAA94/PDfkz83hCuw/s1600/ability-to-smell-fear-cartoon-sm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60848"/>
            <a:ext cx="5590490" cy="26745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199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cambridgenetwork.co.uk/public/news/networking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58"/>
          <a:stretch/>
        </p:blipFill>
        <p:spPr bwMode="auto">
          <a:xfrm>
            <a:off x="1691680" y="908720"/>
            <a:ext cx="5626669" cy="456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8718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agele.com/wp-content/uploads/2013/07/10-02-tootclweb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32856"/>
            <a:ext cx="4114800" cy="265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360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lasbergen.com/wp-content/gallery/humanresources/toon757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412776"/>
            <a:ext cx="50387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05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hasetechconsultants.com/ctc/wp-content/uploads/2013/05/The-Importance-of-Grammar-on-a-Job-Applicat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68759"/>
            <a:ext cx="38100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981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4.bp.blogspot.com/_nu4Q3NAL0-E/TCtsR3k7rfI/AAAAAAAAADo/0Ck4QYTFSZ0/s1600/interview+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68760"/>
            <a:ext cx="32099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7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Getting a job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HENSHALL</dc:creator>
  <cp:lastModifiedBy>ANN HENSHALL</cp:lastModifiedBy>
  <cp:revision>4</cp:revision>
  <dcterms:created xsi:type="dcterms:W3CDTF">2014-04-07T10:11:54Z</dcterms:created>
  <dcterms:modified xsi:type="dcterms:W3CDTF">2014-04-07T10:40:19Z</dcterms:modified>
</cp:coreProperties>
</file>